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-14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4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8AF9-473A-4644-A311-F850304A90DD}" type="datetimeFigureOut">
              <a:rPr lang="en-US" smtClean="0"/>
              <a:t>3/31/09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DFC7-53A9-F342-AC6A-6F2DF550F48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8AF9-473A-4644-A311-F850304A90DD}" type="datetimeFigureOut">
              <a:rPr lang="en-US" smtClean="0"/>
              <a:t>3/31/09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DFC7-53A9-F342-AC6A-6F2DF550F48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8AF9-473A-4644-A311-F850304A90DD}" type="datetimeFigureOut">
              <a:rPr lang="en-US" smtClean="0"/>
              <a:t>3/31/09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DFC7-53A9-F342-AC6A-6F2DF550F48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8AF9-473A-4644-A311-F850304A90DD}" type="datetimeFigureOut">
              <a:rPr lang="en-US" smtClean="0"/>
              <a:t>3/31/09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DFC7-53A9-F342-AC6A-6F2DF550F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8AF9-473A-4644-A311-F850304A90DD}" type="datetimeFigureOut">
              <a:rPr lang="en-US" smtClean="0"/>
              <a:t>3/31/09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DFC7-53A9-F342-AC6A-6F2DF550F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8AF9-473A-4644-A311-F850304A90DD}" type="datetimeFigureOut">
              <a:rPr lang="en-US" smtClean="0"/>
              <a:t>3/31/09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DFC7-53A9-F342-AC6A-6F2DF550F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3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4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5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8AF9-473A-4644-A311-F850304A90DD}" type="datetimeFigureOut">
              <a:rPr lang="en-US" smtClean="0"/>
              <a:t>3/31/09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DFC7-53A9-F342-AC6A-6F2DF550F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8AF9-473A-4644-A311-F850304A90DD}" type="datetimeFigureOut">
              <a:rPr lang="en-US" smtClean="0"/>
              <a:t>3/31/09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DFC7-53A9-F342-AC6A-6F2DF550F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8AF9-473A-4644-A311-F850304A90DD}" type="datetimeFigureOut">
              <a:rPr lang="en-US" smtClean="0"/>
              <a:t>3/31/09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DFC7-53A9-F342-AC6A-6F2DF550F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8AF9-473A-4644-A311-F850304A90DD}" type="datetimeFigureOut">
              <a:rPr lang="en-US" smtClean="0"/>
              <a:t>3/31/09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DFC7-53A9-F342-AC6A-6F2DF550F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8AF9-473A-4644-A311-F850304A90DD}" type="datetimeFigureOut">
              <a:rPr lang="en-US" smtClean="0"/>
              <a:t>3/31/09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DFC7-53A9-F342-AC6A-6F2DF550F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A6B38AF9-473A-4644-A311-F850304A90DD}" type="datetimeFigureOut">
              <a:rPr lang="en-US" smtClean="0"/>
              <a:t>3/31/09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84DDFC7-53A9-F342-AC6A-6F2DF550F481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PIRATES AND GERMAN TANKERS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LYNN MOON BLOCK G APRIL 1ST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seven suspects</a:t>
            </a:r>
          </a:p>
          <a:p>
            <a:r>
              <a:rPr lang="en-US" dirty="0" smtClean="0"/>
              <a:t>German military</a:t>
            </a:r>
          </a:p>
          <a:p>
            <a:r>
              <a:rPr lang="en-US" dirty="0" smtClean="0"/>
              <a:t>EU and NATO</a:t>
            </a:r>
          </a:p>
          <a:p>
            <a:r>
              <a:rPr lang="en-US" dirty="0" smtClean="0"/>
              <a:t>A number of countries including USA, Japan, and China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 suspected pirates are in German custody after firing on navy tanker off </a:t>
            </a:r>
            <a:r>
              <a:rPr lang="en-US" dirty="0" smtClean="0"/>
              <a:t>Somalia</a:t>
            </a:r>
          </a:p>
          <a:p>
            <a:r>
              <a:rPr lang="en-US" dirty="0" smtClean="0"/>
              <a:t>Suspects </a:t>
            </a:r>
            <a:r>
              <a:rPr lang="en-US" dirty="0" smtClean="0"/>
              <a:t>shot at the tanker in the Gulf of </a:t>
            </a:r>
            <a:r>
              <a:rPr lang="en-US" dirty="0" smtClean="0"/>
              <a:t>Aden</a:t>
            </a:r>
          </a:p>
          <a:p>
            <a:r>
              <a:rPr lang="en-US" dirty="0" smtClean="0"/>
              <a:t>German </a:t>
            </a:r>
            <a:r>
              <a:rPr lang="en-US" dirty="0" smtClean="0"/>
              <a:t>ship assisted by other EU and NATO vessels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Sunday</a:t>
            </a:r>
          </a:p>
          <a:p>
            <a:r>
              <a:rPr lang="en-US" dirty="0" smtClean="0"/>
              <a:t>March 29, 2009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Gulf of Aden</a:t>
            </a:r>
          </a:p>
          <a:p>
            <a:r>
              <a:rPr lang="en-US" dirty="0" smtClean="0"/>
              <a:t>Coast of Somalia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was an important event because it has helped raised concerns about piracy internationally. </a:t>
            </a:r>
            <a:r>
              <a:rPr lang="en-US" dirty="0" smtClean="0"/>
              <a:t>Pirating off Somalia has</a:t>
            </a:r>
            <a:r>
              <a:rPr lang="en-US" dirty="0" smtClean="0"/>
              <a:t> been increasing </a:t>
            </a:r>
            <a:r>
              <a:rPr lang="en-US" dirty="0" smtClean="0"/>
              <a:t>over the past four or five years</a:t>
            </a:r>
            <a:r>
              <a:rPr lang="en-US" dirty="0" smtClean="0"/>
              <a:t> because </a:t>
            </a:r>
            <a:r>
              <a:rPr lang="en-US" dirty="0" smtClean="0"/>
              <a:t>fishermen</a:t>
            </a:r>
            <a:r>
              <a:rPr lang="en-US" dirty="0" smtClean="0"/>
              <a:t> have realized </a:t>
            </a:r>
            <a:r>
              <a:rPr lang="en-US" dirty="0" smtClean="0"/>
              <a:t>that pirating </a:t>
            </a:r>
            <a:r>
              <a:rPr lang="en-US" dirty="0" smtClean="0"/>
              <a:t>is more profitable than their occupation. In </a:t>
            </a:r>
            <a:r>
              <a:rPr lang="en-US" dirty="0" smtClean="0"/>
              <a:t>response a number of </a:t>
            </a:r>
            <a:r>
              <a:rPr lang="en-US" dirty="0" smtClean="0"/>
              <a:t>countries, including the United States, China , and Japan, </a:t>
            </a:r>
            <a:r>
              <a:rPr lang="en-US" dirty="0" smtClean="0"/>
              <a:t>have deployed navy ships to the </a:t>
            </a:r>
            <a:r>
              <a:rPr lang="en-US" dirty="0" smtClean="0"/>
              <a:t>region.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event relates to our class because our class has been currently learning about warfare and alliances. Piracy isn’t exactly a war, but it is still a problem that affects the world as a whole. Also, although the countries deploying navy ships to the coast of Somalia is not necessarily an alliance, they are still working together to achieve peace.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</a:majorFont>
      <a:minorFont>
        <a:latin typeface="Arial Rounded MT Bold"/>
        <a:ea typeface=""/>
        <a:cs typeface=""/>
        <a:font script="Jpan" typeface="ＭＳ Ｐゴシック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19</TotalTime>
  <Words>211</Words>
  <Application>Microsoft Macintosh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Sky</vt:lpstr>
      <vt:lpstr>PIRATES AND GERMAN TANKERS</vt:lpstr>
      <vt:lpstr>WHO</vt:lpstr>
      <vt:lpstr>WHAT</vt:lpstr>
      <vt:lpstr>WHEN</vt:lpstr>
      <vt:lpstr>WHERE</vt:lpstr>
      <vt:lpstr>WHY</vt:lpstr>
      <vt:lpstr>HOW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PIRATES AND GERMAN TANKERS</dc:title>
  <dc:creator>Sunyoung (Lynn) Moon</dc:creator>
  <cp:lastModifiedBy>Sunyoung (Lynn) Moon</cp:lastModifiedBy>
  <cp:revision>2</cp:revision>
  <dcterms:created xsi:type="dcterms:W3CDTF">2009-03-31T13:02:15Z</dcterms:created>
  <dcterms:modified xsi:type="dcterms:W3CDTF">2009-03-31T13:21:56Z</dcterms:modified>
</cp:coreProperties>
</file>